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7" d="100"/>
          <a:sy n="37" d="100"/>
        </p:scale>
        <p:origin x="-1090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F8284D-B814-46E0-9EA4-E6E67F8171B7}" type="datetimeFigureOut">
              <a:rPr lang="en-GB" smtClean="0"/>
              <a:t>19/03/2018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CE14BF-EE5C-42E3-84CC-17BF68A5D937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4957B4-893E-449E-B22B-5FDA02D0319C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661593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71636-FDF8-4B4F-B367-E22E3E8C98DE}" type="datetimeFigureOut">
              <a:rPr lang="en-GB" smtClean="0"/>
              <a:t>19/03/2018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21C07-690E-44E1-9136-ADEF174333B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71636-FDF8-4B4F-B367-E22E3E8C98DE}" type="datetimeFigureOut">
              <a:rPr lang="en-GB" smtClean="0"/>
              <a:t>19/03/2018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21C07-690E-44E1-9136-ADEF174333B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71636-FDF8-4B4F-B367-E22E3E8C98DE}" type="datetimeFigureOut">
              <a:rPr lang="en-GB" smtClean="0"/>
              <a:t>19/03/2018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21C07-690E-44E1-9136-ADEF174333B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71636-FDF8-4B4F-B367-E22E3E8C98DE}" type="datetimeFigureOut">
              <a:rPr lang="en-GB" smtClean="0"/>
              <a:t>19/03/2018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21C07-690E-44E1-9136-ADEF174333B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71636-FDF8-4B4F-B367-E22E3E8C98DE}" type="datetimeFigureOut">
              <a:rPr lang="en-GB" smtClean="0"/>
              <a:t>19/03/2018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21C07-690E-44E1-9136-ADEF174333B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71636-FDF8-4B4F-B367-E22E3E8C98DE}" type="datetimeFigureOut">
              <a:rPr lang="en-GB" smtClean="0"/>
              <a:t>19/03/2018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21C07-690E-44E1-9136-ADEF174333B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71636-FDF8-4B4F-B367-E22E3E8C98DE}" type="datetimeFigureOut">
              <a:rPr lang="en-GB" smtClean="0"/>
              <a:t>19/03/2018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21C07-690E-44E1-9136-ADEF174333B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71636-FDF8-4B4F-B367-E22E3E8C98DE}" type="datetimeFigureOut">
              <a:rPr lang="en-GB" smtClean="0"/>
              <a:t>19/03/2018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21C07-690E-44E1-9136-ADEF174333B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71636-FDF8-4B4F-B367-E22E3E8C98DE}" type="datetimeFigureOut">
              <a:rPr lang="en-GB" smtClean="0"/>
              <a:t>19/03/2018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21C07-690E-44E1-9136-ADEF174333B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71636-FDF8-4B4F-B367-E22E3E8C98DE}" type="datetimeFigureOut">
              <a:rPr lang="en-GB" smtClean="0"/>
              <a:t>19/03/2018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21C07-690E-44E1-9136-ADEF174333B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71636-FDF8-4B4F-B367-E22E3E8C98DE}" type="datetimeFigureOut">
              <a:rPr lang="en-GB" smtClean="0"/>
              <a:t>19/03/2018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21C07-690E-44E1-9136-ADEF174333B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C71636-FDF8-4B4F-B367-E22E3E8C98DE}" type="datetimeFigureOut">
              <a:rPr lang="en-GB" smtClean="0"/>
              <a:t>19/03/2018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21C07-690E-44E1-9136-ADEF174333B2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3" Type="http://schemas.openxmlformats.org/officeDocument/2006/relationships/image" Target="../media/image7.gif"/><Relationship Id="rId7" Type="http://schemas.openxmlformats.org/officeDocument/2006/relationships/image" Target="../media/image11.gif"/><Relationship Id="rId12" Type="http://schemas.openxmlformats.org/officeDocument/2006/relationships/image" Target="../media/image16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11" Type="http://schemas.openxmlformats.org/officeDocument/2006/relationships/image" Target="../media/image15.gif"/><Relationship Id="rId5" Type="http://schemas.openxmlformats.org/officeDocument/2006/relationships/image" Target="../media/image9.gif"/><Relationship Id="rId10" Type="http://schemas.openxmlformats.org/officeDocument/2006/relationships/image" Target="../media/image14.gif"/><Relationship Id="rId4" Type="http://schemas.openxmlformats.org/officeDocument/2006/relationships/image" Target="../media/image8.gif"/><Relationship Id="rId9" Type="http://schemas.openxmlformats.org/officeDocument/2006/relationships/image" Target="../media/image1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15" descr="81613BC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548680"/>
            <a:ext cx="2447925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75" name="Picture 6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620688"/>
            <a:ext cx="208597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6" name="TextBox 5"/>
          <p:cNvSpPr txBox="1">
            <a:spLocks noChangeArrowheads="1"/>
          </p:cNvSpPr>
          <p:nvPr/>
        </p:nvSpPr>
        <p:spPr bwMode="auto">
          <a:xfrm>
            <a:off x="1116013" y="4005263"/>
            <a:ext cx="55768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i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“My teacher says I’m an under-achiever.  I think</a:t>
            </a:r>
          </a:p>
          <a:p>
            <a:r>
              <a:rPr lang="en-GB" sz="2000" i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she is an over-expecter.”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6 externa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5" y="404664"/>
            <a:ext cx="4572000" cy="5977833"/>
          </a:xfrm>
          <a:prstGeom prst="rect">
            <a:avLst/>
          </a:prstGeom>
        </p:spPr>
      </p:pic>
      <p:pic>
        <p:nvPicPr>
          <p:cNvPr id="14" name="Picture 13" descr="6 interna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768423"/>
            <a:ext cx="4248472" cy="5771907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547664" y="836712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FFFF00"/>
                </a:solidFill>
              </a:rPr>
              <a:t>CHALLENGE</a:t>
            </a:r>
            <a:endParaRPr lang="en-GB" sz="2400" b="1" dirty="0">
              <a:solidFill>
                <a:srgbClr val="FFFF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96136" y="476672"/>
            <a:ext cx="19548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066FF"/>
                </a:solidFill>
              </a:rPr>
              <a:t>SUPPORT</a:t>
            </a:r>
            <a:endParaRPr lang="en-GB" sz="2400" b="1" dirty="0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9516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starter for ten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72009"/>
            <a:ext cx="6669359" cy="6669359"/>
          </a:xfrm>
          <a:prstGeom prst="rect">
            <a:avLst/>
          </a:prstGeom>
        </p:spPr>
      </p:pic>
      <p:cxnSp>
        <p:nvCxnSpPr>
          <p:cNvPr id="41" name="Straight Connector 40"/>
          <p:cNvCxnSpPr/>
          <p:nvPr/>
        </p:nvCxnSpPr>
        <p:spPr>
          <a:xfrm>
            <a:off x="4572000" y="5733256"/>
            <a:ext cx="0" cy="10059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572000" y="188640"/>
            <a:ext cx="0" cy="655055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261803" y="3429000"/>
            <a:ext cx="662039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860032" y="5805264"/>
            <a:ext cx="1350050" cy="36933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?                    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699792" y="5805264"/>
            <a:ext cx="1561646" cy="3693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</a:rPr>
              <a:t>?                        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07704" y="126876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Teacher</a:t>
            </a:r>
            <a:r>
              <a:rPr lang="en-GB" b="1" dirty="0" smtClean="0">
                <a:solidFill>
                  <a:srgbClr val="00B050"/>
                </a:solidFill>
              </a:rPr>
              <a:t> 1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868144" y="1196752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Teacher 2</a:t>
            </a:r>
            <a:r>
              <a:rPr lang="en-GB" dirty="0" smtClean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331640" y="4005064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Teacher 3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6631996" y="4005064"/>
            <a:ext cx="3412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Teacher 4</a:t>
            </a:r>
          </a:p>
          <a:p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0" y="0"/>
            <a:ext cx="232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Arial Black" pitchFamily="34" charset="0"/>
              </a:rPr>
              <a:t>TEACHING Chart</a:t>
            </a:r>
            <a:endParaRPr lang="en-GB" b="1" dirty="0">
              <a:latin typeface="Arial Black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644008" y="188640"/>
            <a:ext cx="13516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000099"/>
                </a:solidFill>
              </a:rPr>
              <a:t>Support</a:t>
            </a:r>
            <a:endParaRPr lang="en-GB" sz="2800" dirty="0">
              <a:solidFill>
                <a:srgbClr val="000099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764704"/>
            <a:ext cx="16099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FF00"/>
                </a:solidFill>
              </a:rPr>
              <a:t>Challenge</a:t>
            </a:r>
            <a:endParaRPr lang="en-GB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40" grpId="0" animBg="1"/>
      <p:bldP spid="25" grpId="0"/>
      <p:bldP spid="26" grpId="0"/>
      <p:bldP spid="27" grpId="0"/>
      <p:bldP spid="31" grpId="0"/>
      <p:bldP spid="24" grpId="0"/>
      <p:bldP spid="3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starter for ten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72009"/>
            <a:ext cx="6669359" cy="6669359"/>
          </a:xfrm>
          <a:prstGeom prst="rect">
            <a:avLst/>
          </a:prstGeom>
        </p:spPr>
      </p:pic>
      <p:cxnSp>
        <p:nvCxnSpPr>
          <p:cNvPr id="41" name="Straight Connector 40"/>
          <p:cNvCxnSpPr/>
          <p:nvPr/>
        </p:nvCxnSpPr>
        <p:spPr>
          <a:xfrm>
            <a:off x="4572000" y="5733256"/>
            <a:ext cx="0" cy="10059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572000" y="188640"/>
            <a:ext cx="0" cy="655055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261803" y="3429000"/>
            <a:ext cx="662039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860032" y="5805264"/>
            <a:ext cx="1350050" cy="36933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?                    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699792" y="5805264"/>
            <a:ext cx="1561646" cy="3693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</a:rPr>
              <a:t>?                        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07704" y="1268760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</a:rPr>
              <a:t>CHALLENGING</a:t>
            </a:r>
          </a:p>
          <a:p>
            <a:r>
              <a:rPr lang="en-GB" b="1" dirty="0" smtClean="0">
                <a:solidFill>
                  <a:srgbClr val="00B050"/>
                </a:solidFill>
              </a:rPr>
              <a:t>Miss ’Try your best’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868144" y="1196752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SUPPORTING,</a:t>
            </a:r>
          </a:p>
          <a:p>
            <a:r>
              <a:rPr lang="en-GB" b="1" dirty="0" smtClean="0">
                <a:solidFill>
                  <a:srgbClr val="002060"/>
                </a:solidFill>
              </a:rPr>
              <a:t>Generous, kind, helpful,</a:t>
            </a:r>
          </a:p>
          <a:p>
            <a:r>
              <a:rPr lang="en-GB" b="1" dirty="0" smtClean="0">
                <a:solidFill>
                  <a:srgbClr val="002060"/>
                </a:solidFill>
              </a:rPr>
              <a:t>Caring, friendly, </a:t>
            </a:r>
          </a:p>
          <a:p>
            <a:r>
              <a:rPr lang="en-GB" b="1" dirty="0" smtClean="0">
                <a:solidFill>
                  <a:srgbClr val="002060"/>
                </a:solidFill>
              </a:rPr>
              <a:t>cuddly</a:t>
            </a:r>
            <a:r>
              <a:rPr lang="en-GB" dirty="0" smtClean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331640" y="4005064"/>
            <a:ext cx="3168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 Miss ‘Get it right, OR ELSE!’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Hard, harsh, frightening, angry, jealous GRUMPY, </a:t>
            </a:r>
          </a:p>
          <a:p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'because I say so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796135" y="3958509"/>
            <a:ext cx="34126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(S)mothering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Over the top supporting.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Softie, too kind,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Miss </a:t>
            </a:r>
            <a:r>
              <a:rPr lang="en-GB" smtClean="0">
                <a:solidFill>
                  <a:srgbClr val="FF0000"/>
                </a:solidFill>
              </a:rPr>
              <a:t>‘Oh alright </a:t>
            </a:r>
            <a:r>
              <a:rPr lang="en-GB" dirty="0" smtClean="0">
                <a:solidFill>
                  <a:srgbClr val="FF0000"/>
                </a:solidFill>
              </a:rPr>
              <a:t>then’</a:t>
            </a:r>
          </a:p>
          <a:p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0" y="0"/>
            <a:ext cx="232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Arial Black" pitchFamily="34" charset="0"/>
              </a:rPr>
              <a:t>TEACHING Chart</a:t>
            </a:r>
            <a:endParaRPr lang="en-GB" b="1" dirty="0">
              <a:latin typeface="Arial Black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644008" y="188640"/>
            <a:ext cx="13516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000099"/>
                </a:solidFill>
              </a:rPr>
              <a:t>Support</a:t>
            </a:r>
            <a:endParaRPr lang="en-GB" sz="2800" dirty="0">
              <a:solidFill>
                <a:srgbClr val="000099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764704"/>
            <a:ext cx="16099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00B050"/>
                </a:solidFill>
              </a:rPr>
              <a:t>Challenge</a:t>
            </a:r>
            <a:endParaRPr lang="en-GB" sz="2800" dirty="0">
              <a:solidFill>
                <a:srgbClr val="00B05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201221" y="5270531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HOFTIE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7455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40" grpId="0" animBg="1"/>
      <p:bldP spid="25" grpId="0"/>
      <p:bldP spid="26" grpId="0"/>
      <p:bldP spid="27" grpId="0"/>
      <p:bldP spid="31" grpId="0"/>
      <p:bldP spid="24" grpId="0"/>
      <p:bldP spid="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starter for ten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72009"/>
            <a:ext cx="6669359" cy="6669359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980376" y="611396"/>
            <a:ext cx="1311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CHALLENGE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980376" y="0"/>
            <a:ext cx="1088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SUPPORT</a:t>
            </a:r>
            <a:endParaRPr lang="en-GB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2339752" y="5651956"/>
            <a:ext cx="1764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Over-demanding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932040" y="5708043"/>
            <a:ext cx="1686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Over-protection</a:t>
            </a:r>
            <a:endParaRPr lang="en-GB" dirty="0"/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187624" y="3429000"/>
            <a:ext cx="9897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smtClean="0"/>
              <a:t>Pressure</a:t>
            </a:r>
            <a:endParaRPr lang="en-GB" sz="1800" dirty="0"/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6732240" y="3501009"/>
            <a:ext cx="13681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dirty="0" smtClean="0"/>
              <a:t>Protection</a:t>
            </a:r>
            <a:endParaRPr lang="en-GB" sz="1800" dirty="0"/>
          </a:p>
        </p:txBody>
      </p:sp>
      <p:sp>
        <p:nvSpPr>
          <p:cNvPr id="31" name="Rectangle 30"/>
          <p:cNvSpPr/>
          <p:nvPr/>
        </p:nvSpPr>
        <p:spPr>
          <a:xfrm>
            <a:off x="1259632" y="3429000"/>
            <a:ext cx="1080120" cy="36004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32" name="Rectangle 31"/>
          <p:cNvSpPr/>
          <p:nvPr/>
        </p:nvSpPr>
        <p:spPr>
          <a:xfrm>
            <a:off x="6732240" y="3573016"/>
            <a:ext cx="1224136" cy="36004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?</a:t>
            </a:r>
            <a:endParaRPr lang="en-GB" dirty="0"/>
          </a:p>
        </p:txBody>
      </p:sp>
      <p:cxnSp>
        <p:nvCxnSpPr>
          <p:cNvPr id="28" name="Straight Connector 27"/>
          <p:cNvCxnSpPr/>
          <p:nvPr/>
        </p:nvCxnSpPr>
        <p:spPr>
          <a:xfrm>
            <a:off x="4572000" y="5661248"/>
            <a:ext cx="0" cy="1008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21" grpId="2"/>
      <p:bldP spid="22" grpId="0"/>
      <p:bldP spid="23" grpId="0"/>
      <p:bldP spid="24" grpId="0"/>
      <p:bldP spid="18" grpId="0"/>
      <p:bldP spid="18" grpId="1"/>
      <p:bldP spid="25" grpId="0"/>
      <p:bldP spid="31" grpId="0" animBg="1"/>
      <p:bldP spid="31" grpId="1" animBg="1"/>
      <p:bldP spid="32" grpId="0" animBg="1"/>
      <p:bldP spid="32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Picture 64" descr="starter for ten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72008"/>
            <a:ext cx="6624736" cy="6669360"/>
          </a:xfrm>
          <a:prstGeom prst="rect">
            <a:avLst/>
          </a:prstGeom>
        </p:spPr>
      </p:pic>
      <p:cxnSp>
        <p:nvCxnSpPr>
          <p:cNvPr id="71" name="Straight Connector 70"/>
          <p:cNvCxnSpPr/>
          <p:nvPr/>
        </p:nvCxnSpPr>
        <p:spPr>
          <a:xfrm>
            <a:off x="5220072" y="5589240"/>
            <a:ext cx="288032" cy="100811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H="1">
            <a:off x="3707904" y="5661248"/>
            <a:ext cx="360040" cy="93610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H="1">
            <a:off x="1403648" y="4149080"/>
            <a:ext cx="1008112" cy="28803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H="1" flipV="1">
            <a:off x="1263974" y="3426829"/>
            <a:ext cx="1080120" cy="217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H="1" flipV="1">
            <a:off x="2555776" y="836712"/>
            <a:ext cx="648072" cy="7920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V="1">
            <a:off x="5868144" y="692696"/>
            <a:ext cx="504056" cy="7920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V="1">
            <a:off x="6808590" y="3426829"/>
            <a:ext cx="1075778" cy="217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6732240" y="4221088"/>
            <a:ext cx="936104" cy="28803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4158208" y="836712"/>
            <a:ext cx="2160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 smtClean="0">
                <a:solidFill>
                  <a:srgbClr val="298B39"/>
                </a:solidFill>
              </a:rPr>
              <a:t>Challenge</a:t>
            </a:r>
            <a:endParaRPr lang="en-GB" b="1" dirty="0">
              <a:solidFill>
                <a:srgbClr val="298B39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4158208" y="188640"/>
            <a:ext cx="22139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dirty="0" smtClean="0">
                <a:solidFill>
                  <a:srgbClr val="0070C0"/>
                </a:solidFill>
              </a:rPr>
              <a:t>Support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1619672" y="1772816"/>
            <a:ext cx="12827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Demanding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6516216" y="1700808"/>
            <a:ext cx="7906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smtClean="0">
                <a:solidFill>
                  <a:srgbClr val="FF0000"/>
                </a:solidFill>
              </a:rPr>
              <a:t>Caring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3707904" y="467380"/>
            <a:ext cx="2085507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Warmly Demanding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5436096" y="5661248"/>
            <a:ext cx="886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0070C0"/>
                </a:solidFill>
              </a:rPr>
              <a:t>Fearing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2627784" y="5661248"/>
            <a:ext cx="11233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0070C0"/>
                </a:solidFill>
              </a:rPr>
              <a:t>Resenting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1763688" y="4509120"/>
            <a:ext cx="9557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0070C0"/>
                </a:solidFill>
              </a:rPr>
              <a:t>Bruising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1316006" y="3646765"/>
            <a:ext cx="8077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0070C0"/>
                </a:solidFill>
              </a:rPr>
              <a:t>Posing</a:t>
            </a:r>
          </a:p>
        </p:txBody>
      </p:sp>
      <p:sp>
        <p:nvSpPr>
          <p:cNvPr id="87" name="Rectangle 86"/>
          <p:cNvSpPr/>
          <p:nvPr/>
        </p:nvSpPr>
        <p:spPr>
          <a:xfrm>
            <a:off x="6767009" y="3646765"/>
            <a:ext cx="9733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0070C0"/>
                </a:solidFill>
              </a:rPr>
              <a:t>Pleasing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211960" y="5949280"/>
            <a:ext cx="12902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0070C0"/>
                </a:solidFill>
              </a:rPr>
              <a:t>Humiliating</a:t>
            </a:r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41" name="Picture 40" descr="teachhhhhh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5816" y="3933056"/>
            <a:ext cx="576064" cy="1090844"/>
          </a:xfrm>
          <a:prstGeom prst="rect">
            <a:avLst/>
          </a:prstGeom>
        </p:spPr>
      </p:pic>
      <p:pic>
        <p:nvPicPr>
          <p:cNvPr id="42" name="Picture 41" descr="teachhyy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63888" y="4725144"/>
            <a:ext cx="576064" cy="875021"/>
          </a:xfrm>
          <a:prstGeom prst="rect">
            <a:avLst/>
          </a:prstGeom>
        </p:spPr>
      </p:pic>
      <p:pic>
        <p:nvPicPr>
          <p:cNvPr id="44" name="Picture 43" descr="teachg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67944" y="4489038"/>
            <a:ext cx="864096" cy="1175657"/>
          </a:xfrm>
          <a:prstGeom prst="rect">
            <a:avLst/>
          </a:prstGeom>
        </p:spPr>
      </p:pic>
      <p:pic>
        <p:nvPicPr>
          <p:cNvPr id="45" name="Picture 44" descr="teabhg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76056" y="1772816"/>
            <a:ext cx="1080120" cy="1224136"/>
          </a:xfrm>
          <a:prstGeom prst="rect">
            <a:avLst/>
          </a:prstGeom>
        </p:spPr>
      </p:pic>
      <p:pic>
        <p:nvPicPr>
          <p:cNvPr id="46" name="Picture 45" descr="teachpiss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483768" y="2780928"/>
            <a:ext cx="792088" cy="1504967"/>
          </a:xfrm>
          <a:prstGeom prst="rect">
            <a:avLst/>
          </a:prstGeom>
        </p:spPr>
      </p:pic>
      <p:pic>
        <p:nvPicPr>
          <p:cNvPr id="47" name="Picture 46" descr="teax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059832" y="2132856"/>
            <a:ext cx="1145282" cy="1145282"/>
          </a:xfrm>
          <a:prstGeom prst="rect">
            <a:avLst/>
          </a:prstGeom>
        </p:spPr>
      </p:pic>
      <p:pic>
        <p:nvPicPr>
          <p:cNvPr id="48" name="Picture 47" descr="teacdf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580112" y="2708920"/>
            <a:ext cx="1080120" cy="1431513"/>
          </a:xfrm>
          <a:prstGeom prst="rect">
            <a:avLst/>
          </a:prstGeom>
        </p:spPr>
      </p:pic>
      <p:pic>
        <p:nvPicPr>
          <p:cNvPr id="49" name="Picture 48" descr="teacfg.gif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139952" y="1340768"/>
            <a:ext cx="936104" cy="1296144"/>
          </a:xfrm>
          <a:prstGeom prst="rect">
            <a:avLst/>
          </a:prstGeom>
        </p:spPr>
      </p:pic>
      <p:sp>
        <p:nvSpPr>
          <p:cNvPr id="52" name="Rounded Rectangle 51"/>
          <p:cNvSpPr/>
          <p:nvPr/>
        </p:nvSpPr>
        <p:spPr>
          <a:xfrm>
            <a:off x="5724128" y="3861048"/>
            <a:ext cx="936104" cy="288032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3" name="Rounded Rectangle 52"/>
          <p:cNvSpPr/>
          <p:nvPr/>
        </p:nvSpPr>
        <p:spPr>
          <a:xfrm>
            <a:off x="5148064" y="2708920"/>
            <a:ext cx="864096" cy="288032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" name="Rounded Rectangle 53"/>
          <p:cNvSpPr/>
          <p:nvPr/>
        </p:nvSpPr>
        <p:spPr>
          <a:xfrm>
            <a:off x="4139952" y="2420888"/>
            <a:ext cx="936104" cy="21602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6" name="Rounded Rectangle 35"/>
          <p:cNvSpPr/>
          <p:nvPr/>
        </p:nvSpPr>
        <p:spPr>
          <a:xfrm>
            <a:off x="3203848" y="2996952"/>
            <a:ext cx="936104" cy="288032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37" name="Straight Connector 36"/>
          <p:cNvCxnSpPr/>
          <p:nvPr/>
        </p:nvCxnSpPr>
        <p:spPr>
          <a:xfrm flipH="1">
            <a:off x="1979712" y="5085184"/>
            <a:ext cx="936104" cy="36004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6300192" y="4941168"/>
            <a:ext cx="936104" cy="36004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1619672" y="2132856"/>
            <a:ext cx="864096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6588224" y="2132856"/>
            <a:ext cx="864096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4067944" y="404664"/>
            <a:ext cx="0" cy="576064"/>
          </a:xfrm>
          <a:prstGeom prst="straightConnector1">
            <a:avLst/>
          </a:prstGeom>
          <a:ln w="127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Picture 50" descr="teacj.gif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364088" y="3933056"/>
            <a:ext cx="1217290" cy="1217290"/>
          </a:xfrm>
          <a:prstGeom prst="rect">
            <a:avLst/>
          </a:prstGeom>
        </p:spPr>
      </p:pic>
      <p:sp>
        <p:nvSpPr>
          <p:cNvPr id="81" name="Rectangle 80"/>
          <p:cNvSpPr/>
          <p:nvPr/>
        </p:nvSpPr>
        <p:spPr>
          <a:xfrm>
            <a:off x="6300192" y="4653136"/>
            <a:ext cx="12939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0070C0"/>
                </a:solidFill>
              </a:rPr>
              <a:t>Smothering</a:t>
            </a:r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66" name="Picture 65" descr="men41.gif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5004048" y="4293096"/>
            <a:ext cx="504056" cy="1190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500"/>
                            </p:stCondLst>
                            <p:childTnLst>
                              <p:par>
                                <p:cTn id="12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500"/>
                            </p:stCondLst>
                            <p:childTnLst>
                              <p:par>
                                <p:cTn id="1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72" grpId="0"/>
      <p:bldP spid="80" grpId="0" animBg="1"/>
      <p:bldP spid="82" grpId="0"/>
      <p:bldP spid="83" grpId="0"/>
      <p:bldP spid="84" grpId="0"/>
      <p:bldP spid="86" grpId="0"/>
      <p:bldP spid="87" grpId="0"/>
      <p:bldP spid="85" grpId="0"/>
      <p:bldP spid="8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124</Words>
  <Application>Microsoft Office PowerPoint</Application>
  <PresentationFormat>On-screen Show (4:3)</PresentationFormat>
  <Paragraphs>53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Alan Mclean</dc:creator>
  <cp:lastModifiedBy>Alan Mclean</cp:lastModifiedBy>
  <cp:revision>1</cp:revision>
  <dcterms:created xsi:type="dcterms:W3CDTF">2018-03-19T21:53:57Z</dcterms:created>
  <dcterms:modified xsi:type="dcterms:W3CDTF">2018-03-19T21:54:30Z</dcterms:modified>
</cp:coreProperties>
</file>