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7" d="100"/>
          <a:sy n="37" d="100"/>
        </p:scale>
        <p:origin x="-1090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70FA3-4AB9-4A58-BF44-03AA6A2655FD}" type="datetimeFigureOut">
              <a:rPr lang="en-GB" smtClean="0"/>
              <a:t>19/03/2018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97AB2-4C77-46D2-A987-FB33C334FAE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5"/>
          <p:cNvSpPr>
            <a:spLocks noChangeArrowheads="1"/>
          </p:cNvSpPr>
          <p:nvPr/>
        </p:nvSpPr>
        <p:spPr bwMode="auto">
          <a:xfrm>
            <a:off x="1858963" y="9001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b="1">
              <a:solidFill>
                <a:schemeClr val="bg1"/>
              </a:solidFill>
            </a:endParaRPr>
          </a:p>
        </p:txBody>
      </p:sp>
      <p:sp>
        <p:nvSpPr>
          <p:cNvPr id="4100" name="Oval 6"/>
          <p:cNvSpPr>
            <a:spLocks noChangeArrowheads="1"/>
          </p:cNvSpPr>
          <p:nvPr/>
        </p:nvSpPr>
        <p:spPr bwMode="auto">
          <a:xfrm>
            <a:off x="7380288" y="836613"/>
            <a:ext cx="295275" cy="295275"/>
          </a:xfrm>
          <a:prstGeom prst="ellipse">
            <a:avLst/>
          </a:prstGeom>
          <a:solidFill>
            <a:schemeClr val="bg1"/>
          </a:solidFill>
          <a:ln w="9525">
            <a:noFill/>
            <a:prstDash val="lgDash"/>
            <a:round/>
            <a:headEnd type="none" w="sm" len="sm"/>
            <a:tailEnd/>
          </a:ln>
        </p:spPr>
        <p:txBody>
          <a:bodyPr wrap="none" anchor="ctr"/>
          <a:lstStyle/>
          <a:p>
            <a:pPr algn="ctr" eaLnBrk="0" hangingPunct="0"/>
            <a:endParaRPr lang="en-GB" sz="2400" b="1" u="sng">
              <a:solidFill>
                <a:srgbClr val="008BB0"/>
              </a:solidFill>
              <a:latin typeface="Century Gothic" pitchFamily="34" charset="0"/>
            </a:endParaRPr>
          </a:p>
        </p:txBody>
      </p:sp>
      <p:sp>
        <p:nvSpPr>
          <p:cNvPr id="4101" name="Oval 7"/>
          <p:cNvSpPr>
            <a:spLocks noChangeArrowheads="1"/>
          </p:cNvSpPr>
          <p:nvPr/>
        </p:nvSpPr>
        <p:spPr bwMode="auto">
          <a:xfrm>
            <a:off x="4338638" y="560388"/>
            <a:ext cx="327025" cy="2952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prstDash val="lgDash"/>
            <a:round/>
            <a:headEnd type="none" w="sm" len="sm"/>
            <a:tailEnd/>
          </a:ln>
        </p:spPr>
        <p:txBody>
          <a:bodyPr wrap="none" anchor="ctr"/>
          <a:lstStyle/>
          <a:p>
            <a:pPr algn="ctr" eaLnBrk="0" hangingPunct="0"/>
            <a:endParaRPr lang="en-GB" sz="2400" b="1" u="sng">
              <a:solidFill>
                <a:srgbClr val="008BB0"/>
              </a:solidFill>
              <a:latin typeface="Century Gothic" pitchFamily="34" charset="0"/>
            </a:endParaRPr>
          </a:p>
        </p:txBody>
      </p:sp>
      <p:sp>
        <p:nvSpPr>
          <p:cNvPr id="4102" name="Line 8"/>
          <p:cNvSpPr>
            <a:spLocks noChangeShapeType="1"/>
          </p:cNvSpPr>
          <p:nvPr/>
        </p:nvSpPr>
        <p:spPr bwMode="auto">
          <a:xfrm flipH="1">
            <a:off x="4456113" y="776288"/>
            <a:ext cx="42862" cy="4897437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4103" name="Oval 9"/>
          <p:cNvSpPr>
            <a:spLocks noChangeArrowheads="1"/>
          </p:cNvSpPr>
          <p:nvPr/>
        </p:nvSpPr>
        <p:spPr bwMode="auto">
          <a:xfrm>
            <a:off x="7677150" y="631825"/>
            <a:ext cx="398463" cy="295275"/>
          </a:xfrm>
          <a:prstGeom prst="ellipse">
            <a:avLst/>
          </a:prstGeom>
          <a:solidFill>
            <a:schemeClr val="bg1"/>
          </a:solidFill>
          <a:ln w="9525">
            <a:solidFill>
              <a:schemeClr val="bg1"/>
            </a:solidFill>
            <a:prstDash val="lgDash"/>
            <a:round/>
            <a:headEnd type="none" w="sm" len="sm"/>
            <a:tailEnd/>
          </a:ln>
        </p:spPr>
        <p:txBody>
          <a:bodyPr wrap="none" anchor="ctr"/>
          <a:lstStyle/>
          <a:p>
            <a:pPr algn="ctr" eaLnBrk="0" hangingPunct="0"/>
            <a:endParaRPr lang="en-GB" sz="2400" b="1" u="sng">
              <a:solidFill>
                <a:srgbClr val="008BB0"/>
              </a:solidFill>
              <a:latin typeface="Century Gothic" pitchFamily="34" charset="0"/>
            </a:endParaRPr>
          </a:p>
        </p:txBody>
      </p:sp>
      <p:pic>
        <p:nvPicPr>
          <p:cNvPr id="22" name="Picture 21" descr="climatenot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150" y="654050"/>
            <a:ext cx="8775700" cy="5549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4"/>
          <p:cNvGrpSpPr/>
          <p:nvPr/>
        </p:nvGrpSpPr>
        <p:grpSpPr>
          <a:xfrm>
            <a:off x="827584" y="133400"/>
            <a:ext cx="7848872" cy="6607968"/>
            <a:chOff x="1331640" y="-99392"/>
            <a:chExt cx="7848872" cy="6607968"/>
          </a:xfrm>
        </p:grpSpPr>
        <p:pic>
          <p:nvPicPr>
            <p:cNvPr id="33" name="Picture 32" descr="starter for ten6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331640" y="-99392"/>
              <a:ext cx="6796608" cy="6607968"/>
            </a:xfrm>
            <a:prstGeom prst="rect">
              <a:avLst/>
            </a:prstGeom>
          </p:spPr>
        </p:pic>
        <p:grpSp>
          <p:nvGrpSpPr>
            <p:cNvPr id="3" name="Group 37"/>
            <p:cNvGrpSpPr/>
            <p:nvPr/>
          </p:nvGrpSpPr>
          <p:grpSpPr>
            <a:xfrm>
              <a:off x="1331640" y="0"/>
              <a:ext cx="7848872" cy="6381328"/>
              <a:chOff x="1331640" y="188640"/>
              <a:chExt cx="7848872" cy="6381328"/>
            </a:xfrm>
          </p:grpSpPr>
          <p:grpSp>
            <p:nvGrpSpPr>
              <p:cNvPr id="4" name="Group 32"/>
              <p:cNvGrpSpPr/>
              <p:nvPr/>
            </p:nvGrpSpPr>
            <p:grpSpPr>
              <a:xfrm>
                <a:off x="1331640" y="188640"/>
                <a:ext cx="7848872" cy="6381328"/>
                <a:chOff x="1331640" y="188640"/>
                <a:chExt cx="7848872" cy="6381328"/>
              </a:xfrm>
            </p:grpSpPr>
            <p:grpSp>
              <p:nvGrpSpPr>
                <p:cNvPr id="11" name="Group 14"/>
                <p:cNvGrpSpPr/>
                <p:nvPr/>
              </p:nvGrpSpPr>
              <p:grpSpPr>
                <a:xfrm>
                  <a:off x="1331640" y="188640"/>
                  <a:ext cx="7848872" cy="5661248"/>
                  <a:chOff x="1331640" y="188640"/>
                  <a:chExt cx="7848872" cy="5661248"/>
                </a:xfrm>
              </p:grpSpPr>
              <p:sp>
                <p:nvSpPr>
                  <p:cNvPr id="5" name="Rectangle 4"/>
                  <p:cNvSpPr/>
                  <p:nvPr/>
                </p:nvSpPr>
                <p:spPr>
                  <a:xfrm>
                    <a:off x="4211960" y="188640"/>
                    <a:ext cx="1656184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600" b="1" dirty="0" smtClean="0"/>
                      <a:t>Sunny</a:t>
                    </a:r>
                  </a:p>
                </p:txBody>
              </p:sp>
              <p:sp>
                <p:nvSpPr>
                  <p:cNvPr id="6" name="Rectangle 5"/>
                  <p:cNvSpPr/>
                  <p:nvPr/>
                </p:nvSpPr>
                <p:spPr>
                  <a:xfrm>
                    <a:off x="6390456" y="1268760"/>
                    <a:ext cx="2574032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600" b="1" dirty="0" smtClean="0"/>
                      <a:t>Warm</a:t>
                    </a:r>
                  </a:p>
                </p:txBody>
              </p:sp>
              <p:sp>
                <p:nvSpPr>
                  <p:cNvPr id="7" name="Rectangle 6"/>
                  <p:cNvSpPr/>
                  <p:nvPr/>
                </p:nvSpPr>
                <p:spPr>
                  <a:xfrm>
                    <a:off x="1656184" y="4481736"/>
                    <a:ext cx="3006080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>
                      <a:defRPr/>
                    </a:pPr>
                    <a:r>
                      <a:rPr lang="en-GB" sz="1600" b="1" dirty="0" smtClean="0"/>
                      <a:t>Stormy</a:t>
                    </a:r>
                    <a:endParaRPr lang="en-GB" sz="1600" b="1" dirty="0"/>
                  </a:p>
                </p:txBody>
              </p:sp>
              <p:sp>
                <p:nvSpPr>
                  <p:cNvPr id="8" name="Rectangle 7"/>
                  <p:cNvSpPr/>
                  <p:nvPr/>
                </p:nvSpPr>
                <p:spPr>
                  <a:xfrm>
                    <a:off x="2555776" y="5511334"/>
                    <a:ext cx="2430016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eaLnBrk="0" hangingPunct="0"/>
                    <a:r>
                      <a:rPr lang="en-GB" sz="1600" b="1" dirty="0" smtClean="0"/>
                      <a:t>Frosty</a:t>
                    </a:r>
                  </a:p>
                </p:txBody>
              </p:sp>
              <p:sp>
                <p:nvSpPr>
                  <p:cNvPr id="9" name="Rectangle 8"/>
                  <p:cNvSpPr/>
                  <p:nvPr/>
                </p:nvSpPr>
                <p:spPr>
                  <a:xfrm>
                    <a:off x="5796136" y="5511334"/>
                    <a:ext cx="2088232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eaLnBrk="0" hangingPunct="0"/>
                    <a:r>
                      <a:rPr lang="en-GB" sz="1600" b="1" dirty="0" smtClean="0"/>
                      <a:t>Foggy</a:t>
                    </a:r>
                  </a:p>
                </p:txBody>
              </p:sp>
              <p:sp>
                <p:nvSpPr>
                  <p:cNvPr id="10" name="Rectangle 9"/>
                  <p:cNvSpPr/>
                  <p:nvPr/>
                </p:nvSpPr>
                <p:spPr>
                  <a:xfrm>
                    <a:off x="6804248" y="4553744"/>
                    <a:ext cx="2376264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defTabSz="873125">
                      <a:spcBef>
                        <a:spcPct val="50000"/>
                      </a:spcBef>
                      <a:defRPr/>
                    </a:pPr>
                    <a:r>
                      <a:rPr lang="en-GB" altLang="en-GB" sz="1600" b="1" dirty="0" smtClean="0"/>
                      <a:t>Humid</a:t>
                    </a:r>
                    <a:endParaRPr lang="en-GB" sz="1600" b="1" dirty="0"/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1331640" y="3501008"/>
                    <a:ext cx="1728192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defTabSz="873125">
                      <a:spcBef>
                        <a:spcPct val="50000"/>
                      </a:spcBef>
                      <a:defRPr/>
                    </a:pPr>
                    <a:r>
                      <a:rPr lang="en-GB" altLang="en-GB" sz="1600" dirty="0" smtClean="0"/>
                      <a:t>     </a:t>
                    </a:r>
                    <a:r>
                      <a:rPr lang="en-GB" altLang="en-GB" sz="1600" b="1" dirty="0" smtClean="0"/>
                      <a:t>Windy</a:t>
                    </a:r>
                    <a:endParaRPr lang="en-GB" sz="1600" b="1" dirty="0"/>
                  </a:p>
                </p:txBody>
              </p:sp>
              <p:sp>
                <p:nvSpPr>
                  <p:cNvPr id="13" name="Rectangle 12"/>
                  <p:cNvSpPr/>
                  <p:nvPr/>
                </p:nvSpPr>
                <p:spPr>
                  <a:xfrm>
                    <a:off x="7055768" y="3501008"/>
                    <a:ext cx="2088232" cy="338554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 defTabSz="873125">
                      <a:spcBef>
                        <a:spcPct val="50000"/>
                      </a:spcBef>
                      <a:defRPr/>
                    </a:pPr>
                    <a:r>
                      <a:rPr lang="en-GB" altLang="en-GB" sz="1600" b="1" dirty="0" smtClean="0"/>
                      <a:t>Misty</a:t>
                    </a:r>
                    <a:endParaRPr lang="en-GB" sz="1600" b="1" dirty="0"/>
                  </a:p>
                </p:txBody>
              </p:sp>
              <p:sp>
                <p:nvSpPr>
                  <p:cNvPr id="14" name="Rectangle 13"/>
                  <p:cNvSpPr/>
                  <p:nvPr/>
                </p:nvSpPr>
                <p:spPr>
                  <a:xfrm>
                    <a:off x="2051720" y="1268760"/>
                    <a:ext cx="1368152" cy="584775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600" b="1" dirty="0" smtClean="0"/>
                      <a:t>Bright&amp; </a:t>
                    </a:r>
                  </a:p>
                  <a:p>
                    <a:r>
                      <a:rPr lang="en-GB" sz="1600" b="1" dirty="0" smtClean="0"/>
                      <a:t>breezy</a:t>
                    </a:r>
                  </a:p>
                </p:txBody>
              </p:sp>
            </p:grpSp>
            <p:sp>
              <p:nvSpPr>
                <p:cNvPr id="22" name="Rectangle 21"/>
                <p:cNvSpPr/>
                <p:nvPr/>
              </p:nvSpPr>
              <p:spPr>
                <a:xfrm>
                  <a:off x="4211960" y="6015390"/>
                  <a:ext cx="1152128" cy="338554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GB" sz="1600" b="1" dirty="0" smtClean="0"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Hurricane</a:t>
                  </a:r>
                  <a:endParaRPr lang="en-GB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  <p:cxnSp>
              <p:nvCxnSpPr>
                <p:cNvPr id="24" name="Straight Connector 23"/>
                <p:cNvCxnSpPr/>
                <p:nvPr/>
              </p:nvCxnSpPr>
              <p:spPr>
                <a:xfrm flipH="1">
                  <a:off x="3563888" y="5489848"/>
                  <a:ext cx="323108" cy="93610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flipH="1">
                  <a:off x="1473485" y="4149080"/>
                  <a:ext cx="1010283" cy="9722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H="1" flipV="1">
                  <a:off x="1403648" y="3429000"/>
                  <a:ext cx="971180" cy="21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flipH="1" flipV="1">
                  <a:off x="3094593" y="429877"/>
                  <a:ext cx="467124" cy="8640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5793965" y="429877"/>
                  <a:ext cx="468980" cy="8640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V="1">
                  <a:off x="7059690" y="3429000"/>
                  <a:ext cx="1040702" cy="21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6948264" y="4221088"/>
                  <a:ext cx="864096" cy="28803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5220072" y="5561856"/>
                  <a:ext cx="216024" cy="100811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Straight Connector 33"/>
              <p:cNvCxnSpPr/>
              <p:nvPr/>
            </p:nvCxnSpPr>
            <p:spPr>
              <a:xfrm flipH="1">
                <a:off x="1835696" y="4653136"/>
                <a:ext cx="864096" cy="432048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6444208" y="4985792"/>
                <a:ext cx="936104" cy="36004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xmlns="" val="273007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Mclean</dc:creator>
  <cp:lastModifiedBy>Alan Mclean</cp:lastModifiedBy>
  <cp:revision>1</cp:revision>
  <dcterms:created xsi:type="dcterms:W3CDTF">2018-03-19T21:51:04Z</dcterms:created>
  <dcterms:modified xsi:type="dcterms:W3CDTF">2018-03-19T21:51:51Z</dcterms:modified>
</cp:coreProperties>
</file>