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5243-E412-422B-A732-722F2E2F4311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10B7E-E4DC-449F-8DAD-6F57EA6CAB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5243-E412-422B-A732-722F2E2F4311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10B7E-E4DC-449F-8DAD-6F57EA6CAB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5243-E412-422B-A732-722F2E2F4311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10B7E-E4DC-449F-8DAD-6F57EA6CAB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5243-E412-422B-A732-722F2E2F4311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10B7E-E4DC-449F-8DAD-6F57EA6CAB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5243-E412-422B-A732-722F2E2F4311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10B7E-E4DC-449F-8DAD-6F57EA6CAB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5243-E412-422B-A732-722F2E2F4311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10B7E-E4DC-449F-8DAD-6F57EA6CAB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5243-E412-422B-A732-722F2E2F4311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10B7E-E4DC-449F-8DAD-6F57EA6CAB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5243-E412-422B-A732-722F2E2F4311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10B7E-E4DC-449F-8DAD-6F57EA6CAB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5243-E412-422B-A732-722F2E2F4311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10B7E-E4DC-449F-8DAD-6F57EA6CAB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5243-E412-422B-A732-722F2E2F4311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10B7E-E4DC-449F-8DAD-6F57EA6CAB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5243-E412-422B-A732-722F2E2F4311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10B7E-E4DC-449F-8DAD-6F57EA6CAB5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75243-E412-422B-A732-722F2E2F4311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10B7E-E4DC-449F-8DAD-6F57EA6CAB5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ata1.blog.de/blog/k/kiwihouse/img/Self_Confidenc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1601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cdn-write.demandstudios.com/upload/4000/100/20/1/44121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429000"/>
            <a:ext cx="4176464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23528" y="4869160"/>
            <a:ext cx="4176464" cy="1143000"/>
          </a:xfrm>
        </p:spPr>
        <p:txBody>
          <a:bodyPr/>
          <a:lstStyle/>
          <a:p>
            <a:r>
              <a:rPr lang="en-GB" dirty="0" smtClean="0"/>
              <a:t>How I see me</a:t>
            </a:r>
            <a:endParaRPr lang="en-GB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427984" y="908720"/>
            <a:ext cx="47160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How others see me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reeeee.htm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0"/>
            <a:ext cx="5328592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76056" y="4365104"/>
            <a:ext cx="1697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Arial Black" pitchFamily="34" charset="0"/>
              </a:rPr>
              <a:t>Identity</a:t>
            </a:r>
            <a:endParaRPr lang="en-GB" sz="2800" dirty="0"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3789040"/>
            <a:ext cx="1768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 Black" pitchFamily="34" charset="0"/>
              </a:rPr>
              <a:t>Personality</a:t>
            </a:r>
            <a:endParaRPr lang="en-GB" sz="2000" dirty="0">
              <a:latin typeface="Arial Black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619672" y="3429000"/>
            <a:ext cx="864096" cy="1080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499992" y="4869160"/>
            <a:ext cx="1512168" cy="720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619672" y="4581128"/>
            <a:ext cx="1800200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2678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How I see me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I see me</dc:title>
  <dc:creator>Alan Mclean</dc:creator>
  <cp:lastModifiedBy>Alan Mclean</cp:lastModifiedBy>
  <cp:revision>1</cp:revision>
  <dcterms:created xsi:type="dcterms:W3CDTF">2019-03-14T11:25:51Z</dcterms:created>
  <dcterms:modified xsi:type="dcterms:W3CDTF">2019-03-14T11:26:12Z</dcterms:modified>
</cp:coreProperties>
</file>