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618BB-426B-404B-B912-25EB80A183EC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B5E8EBB-27B1-4591-87AF-B03B20BC8049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 smtClean="0"/>
            <a:t>underachievers</a:t>
          </a:r>
          <a:endParaRPr lang="en-GB" dirty="0"/>
        </a:p>
      </dgm:t>
    </dgm:pt>
    <dgm:pt modelId="{9865F7C3-CF88-4D55-8797-721E1018C00F}" type="parTrans" cxnId="{91BDB366-6880-4553-9686-0AB79F52EE91}">
      <dgm:prSet/>
      <dgm:spPr/>
      <dgm:t>
        <a:bodyPr/>
        <a:lstStyle/>
        <a:p>
          <a:endParaRPr lang="en-GB"/>
        </a:p>
      </dgm:t>
    </dgm:pt>
    <dgm:pt modelId="{43810011-BDCF-4598-B625-5212390C3EFE}" type="sibTrans" cxnId="{91BDB366-6880-4553-9686-0AB79F52EE91}">
      <dgm:prSet/>
      <dgm:spPr/>
      <dgm:t>
        <a:bodyPr/>
        <a:lstStyle/>
        <a:p>
          <a:endParaRPr lang="en-GB"/>
        </a:p>
      </dgm:t>
    </dgm:pt>
    <dgm:pt modelId="{D7CCD657-A0ED-49D8-8C1D-0DB4989F6D8C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achievers</a:t>
          </a:r>
          <a:endParaRPr lang="en-GB" dirty="0"/>
        </a:p>
      </dgm:t>
    </dgm:pt>
    <dgm:pt modelId="{0C6A81E0-9B4D-4FAA-A4DE-12FC23AB23EC}" type="parTrans" cxnId="{FDDCA4A8-041E-4FE8-BC52-8EE9A28419AC}">
      <dgm:prSet/>
      <dgm:spPr/>
      <dgm:t>
        <a:bodyPr/>
        <a:lstStyle/>
        <a:p>
          <a:endParaRPr lang="en-GB"/>
        </a:p>
      </dgm:t>
    </dgm:pt>
    <dgm:pt modelId="{AA1291DE-28C3-4EA6-BB14-D262AC43D07F}" type="sibTrans" cxnId="{FDDCA4A8-041E-4FE8-BC52-8EE9A28419AC}">
      <dgm:prSet/>
      <dgm:spPr/>
      <dgm:t>
        <a:bodyPr/>
        <a:lstStyle/>
        <a:p>
          <a:endParaRPr lang="en-GB"/>
        </a:p>
      </dgm:t>
    </dgm:pt>
    <dgm:pt modelId="{2BBC1BAE-CFA9-4109-8B34-291AD9585F2F}" type="pres">
      <dgm:prSet presAssocID="{9C3618BB-426B-404B-B912-25EB80A183E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92E5131-A1C9-4F9C-9255-DDDED306A064}" type="pres">
      <dgm:prSet presAssocID="{FB5E8EBB-27B1-4591-87AF-B03B20BC8049}" presName="arrow" presStyleLbl="node1" presStyleIdx="0" presStyleCnt="2" custScaleY="86877" custRadScaleRad="1058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2025C6-EF16-493E-ADB3-546D3B6EFE0B}" type="pres">
      <dgm:prSet presAssocID="{D7CCD657-A0ED-49D8-8C1D-0DB4989F6D8C}" presName="arrow" presStyleLbl="node1" presStyleIdx="1" presStyleCnt="2" custScaleY="86877" custRadScaleRad="1058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0EFDB25-D531-428F-85E7-EC187D7DE288}" type="presOf" srcId="{D7CCD657-A0ED-49D8-8C1D-0DB4989F6D8C}" destId="{5E2025C6-EF16-493E-ADB3-546D3B6EFE0B}" srcOrd="0" destOrd="0" presId="urn:microsoft.com/office/officeart/2005/8/layout/arrow1"/>
    <dgm:cxn modelId="{91BDB366-6880-4553-9686-0AB79F52EE91}" srcId="{9C3618BB-426B-404B-B912-25EB80A183EC}" destId="{FB5E8EBB-27B1-4591-87AF-B03B20BC8049}" srcOrd="0" destOrd="0" parTransId="{9865F7C3-CF88-4D55-8797-721E1018C00F}" sibTransId="{43810011-BDCF-4598-B625-5212390C3EFE}"/>
    <dgm:cxn modelId="{FDDCA4A8-041E-4FE8-BC52-8EE9A28419AC}" srcId="{9C3618BB-426B-404B-B912-25EB80A183EC}" destId="{D7CCD657-A0ED-49D8-8C1D-0DB4989F6D8C}" srcOrd="1" destOrd="0" parTransId="{0C6A81E0-9B4D-4FAA-A4DE-12FC23AB23EC}" sibTransId="{AA1291DE-28C3-4EA6-BB14-D262AC43D07F}"/>
    <dgm:cxn modelId="{51A14322-1673-41D4-A373-0EE691C9ECE1}" type="presOf" srcId="{9C3618BB-426B-404B-B912-25EB80A183EC}" destId="{2BBC1BAE-CFA9-4109-8B34-291AD9585F2F}" srcOrd="0" destOrd="0" presId="urn:microsoft.com/office/officeart/2005/8/layout/arrow1"/>
    <dgm:cxn modelId="{229A1DF8-216D-4A0C-8D22-2830C8244594}" type="presOf" srcId="{FB5E8EBB-27B1-4591-87AF-B03B20BC8049}" destId="{692E5131-A1C9-4F9C-9255-DDDED306A064}" srcOrd="0" destOrd="0" presId="urn:microsoft.com/office/officeart/2005/8/layout/arrow1"/>
    <dgm:cxn modelId="{08E27AE8-1990-4BFB-A129-B6C030727F82}" type="presParOf" srcId="{2BBC1BAE-CFA9-4109-8B34-291AD9585F2F}" destId="{692E5131-A1C9-4F9C-9255-DDDED306A064}" srcOrd="0" destOrd="0" presId="urn:microsoft.com/office/officeart/2005/8/layout/arrow1"/>
    <dgm:cxn modelId="{96DA910D-D5DE-400E-B589-5C554744CA0A}" type="presParOf" srcId="{2BBC1BAE-CFA9-4109-8B34-291AD9585F2F}" destId="{5E2025C6-EF16-493E-ADB3-546D3B6EFE0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2E5131-A1C9-4F9C-9255-DDDED306A064}">
      <dsp:nvSpPr>
        <dsp:cNvPr id="0" name=""/>
        <dsp:cNvSpPr/>
      </dsp:nvSpPr>
      <dsp:spPr>
        <a:xfrm rot="16200000">
          <a:off x="-174252" y="211297"/>
          <a:ext cx="3196828" cy="2777308"/>
        </a:xfrm>
        <a:prstGeom prst="upArrow">
          <a:avLst>
            <a:gd name="adj1" fmla="val 50000"/>
            <a:gd name="adj2" fmla="val 35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underachievers</a:t>
          </a:r>
          <a:endParaRPr lang="en-GB" sz="2400" kern="1200" dirty="0"/>
        </a:p>
      </dsp:txBody>
      <dsp:txXfrm rot="16200000">
        <a:off x="-174252" y="211297"/>
        <a:ext cx="3196828" cy="2777308"/>
      </dsp:txXfrm>
    </dsp:sp>
    <dsp:sp modelId="{5E2025C6-EF16-493E-ADB3-546D3B6EFE0B}">
      <dsp:nvSpPr>
        <dsp:cNvPr id="0" name=""/>
        <dsp:cNvSpPr/>
      </dsp:nvSpPr>
      <dsp:spPr>
        <a:xfrm rot="5400000">
          <a:off x="6121424" y="211297"/>
          <a:ext cx="3196828" cy="2777308"/>
        </a:xfrm>
        <a:prstGeom prst="upArrow">
          <a:avLst>
            <a:gd name="adj1" fmla="val 50000"/>
            <a:gd name="adj2" fmla="val 35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achievers</a:t>
          </a:r>
          <a:endParaRPr lang="en-GB" sz="2400" kern="1200" dirty="0"/>
        </a:p>
      </dsp:txBody>
      <dsp:txXfrm rot="5400000">
        <a:off x="6121424" y="211297"/>
        <a:ext cx="3196828" cy="2777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39379-7421-4F33-85F1-AEC34DACE17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F1BEA-58ED-4219-A715-753BD0FC7A0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oleObject" Target="../embeddings/oleObject1.bin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56992"/>
            <a:ext cx="8229600" cy="2664296"/>
          </a:xfrm>
        </p:spPr>
        <p:txBody>
          <a:bodyPr>
            <a:normAutofit/>
          </a:bodyPr>
          <a:lstStyle/>
          <a:p>
            <a:pPr algn="l"/>
            <a:r>
              <a:rPr lang="en-GB" sz="2200" b="1" dirty="0" smtClean="0"/>
              <a:t>I don't have hobbies , I have </a:t>
            </a:r>
            <a:r>
              <a:rPr lang="en-GB" sz="2200" b="1" u="sng" dirty="0" smtClean="0"/>
              <a:t>passions</a:t>
            </a:r>
            <a:r>
              <a:rPr lang="en-GB" sz="2200" b="1" dirty="0" smtClean="0"/>
              <a:t>.</a:t>
            </a:r>
            <a:br>
              <a:rPr lang="en-GB" sz="2200" b="1" dirty="0" smtClean="0"/>
            </a:br>
            <a:r>
              <a:rPr lang="en-GB" sz="2200" b="1" dirty="0" smtClean="0"/>
              <a:t> Pablo Casals</a:t>
            </a:r>
            <a:br>
              <a:rPr lang="en-GB" sz="2200" b="1" dirty="0" smtClean="0"/>
            </a:br>
            <a:r>
              <a:rPr lang="en-GB" sz="2200" b="1" dirty="0" smtClean="0"/>
              <a:t>Nothing great in the world has been accomplished without </a:t>
            </a:r>
            <a:r>
              <a:rPr lang="en-GB" sz="2200" b="1" u="sng" dirty="0" smtClean="0"/>
              <a:t>passion</a:t>
            </a:r>
            <a:r>
              <a:rPr lang="en-GB" sz="2200" b="1" dirty="0" smtClean="0"/>
              <a:t>. </a:t>
            </a:r>
            <a:r>
              <a:rPr lang="en-GB" sz="2400" b="1" dirty="0" smtClean="0"/>
              <a:t>Georg  Hegel </a:t>
            </a:r>
            <a:r>
              <a:rPr lang="en-GB" sz="2200" b="1" dirty="0" smtClean="0"/>
              <a:t/>
            </a:r>
            <a:br>
              <a:rPr lang="en-GB" sz="2200" b="1" dirty="0" smtClean="0"/>
            </a:br>
            <a:r>
              <a:rPr lang="en-US" sz="2000" b="1" dirty="0" smtClean="0"/>
              <a:t>Do what you love. Know your bone: gnaw at it, bury it, unearth it, and gnaw at it still  </a:t>
            </a:r>
            <a:r>
              <a:rPr lang="en-GB" sz="2000" b="1" dirty="0" smtClean="0"/>
              <a:t> </a:t>
            </a:r>
            <a:br>
              <a:rPr lang="en-GB" sz="2000" b="1" dirty="0" smtClean="0"/>
            </a:br>
            <a:r>
              <a:rPr lang="en-US" sz="2000" b="1" dirty="0" smtClean="0"/>
              <a:t>Henry David Thoreau</a:t>
            </a:r>
            <a:endParaRPr lang="en-GB" dirty="0"/>
          </a:p>
        </p:txBody>
      </p:sp>
      <p:pic>
        <p:nvPicPr>
          <p:cNvPr id="4" name="Content Placeholder 3" descr="aspirati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5589240"/>
            <a:ext cx="4248472" cy="1296144"/>
          </a:xfrm>
        </p:spPr>
      </p:pic>
      <p:pic>
        <p:nvPicPr>
          <p:cNvPr id="5" name="Picture 4" descr="aspirati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8448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95128" y="1916832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Our </a:t>
            </a:r>
            <a:r>
              <a:rPr lang="en-GB" sz="2000" b="1" u="sng" dirty="0" smtClean="0"/>
              <a:t>aspiration</a:t>
            </a:r>
            <a:r>
              <a:rPr lang="en-GB" sz="2000" b="1" dirty="0" smtClean="0"/>
              <a:t>s are our possibilities.  </a:t>
            </a:r>
          </a:p>
          <a:p>
            <a:r>
              <a:rPr lang="en-GB" sz="2000" b="1" dirty="0" smtClean="0"/>
              <a:t>Samuel Johnson </a:t>
            </a:r>
          </a:p>
          <a:p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en-GB" sz="2000" b="1" dirty="0" smtClean="0"/>
              <a:t>Within our dreams and </a:t>
            </a:r>
            <a:r>
              <a:rPr lang="en-GB" sz="2000" b="1" u="sng" dirty="0" smtClean="0"/>
              <a:t>aspiration</a:t>
            </a:r>
            <a:r>
              <a:rPr lang="en-GB" sz="2000" b="1" dirty="0" smtClean="0"/>
              <a:t>s we find opportunities. </a:t>
            </a:r>
          </a:p>
          <a:p>
            <a:r>
              <a:rPr lang="en-GB" sz="2000" b="1" dirty="0" smtClean="0"/>
              <a:t> Sue </a:t>
            </a:r>
            <a:r>
              <a:rPr lang="en-GB" sz="2000" b="1" dirty="0" err="1" smtClean="0"/>
              <a:t>Ebaugh</a:t>
            </a:r>
            <a:r>
              <a:rPr lang="en-GB" sz="2000" b="1" dirty="0" smtClean="0"/>
              <a:t> 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erc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60648"/>
            <a:ext cx="3884982" cy="4104456"/>
          </a:xfrm>
        </p:spPr>
      </p:pic>
      <p:pic>
        <p:nvPicPr>
          <p:cNvPr id="7" name="Picture 6" descr="abi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509120"/>
            <a:ext cx="3888432" cy="17281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257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-13235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2555776" y="1673424"/>
          <a:ext cx="4104456" cy="3456384"/>
        </p:xfrm>
        <a:graphic>
          <a:graphicData uri="http://schemas.openxmlformats.org/presentationml/2006/ole">
            <p:oleObj spid="_x0000_s1026" r:id="rId3" imgW="2545548" imgH="3600000" progId="">
              <p:embed/>
            </p:oleObj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0" y="1817440"/>
          <a:ext cx="9144000" cy="3199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300353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 don't have hobbies , I have passions.  Pablo Casals Nothing great in the world has been accomplished without passion. Georg  Hegel  Do what you love. Know your bone: gnaw at it, bury it, unearth it, and gnaw at it still    Henry David Thoreau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don't have hobbies , I have passions.  Pablo Casals Nothing great in the world has been accomplished without passion. Georg  Hegel  Do what you love. Know your bone: gnaw at it, bury it, unearth it, and gnaw at it still    Henry David Thoreau</dc:title>
  <dc:creator>Alan Mclean</dc:creator>
  <cp:lastModifiedBy>Alan Mclean</cp:lastModifiedBy>
  <cp:revision>1</cp:revision>
  <dcterms:created xsi:type="dcterms:W3CDTF">2019-03-14T10:33:57Z</dcterms:created>
  <dcterms:modified xsi:type="dcterms:W3CDTF">2019-03-14T10:38:30Z</dcterms:modified>
</cp:coreProperties>
</file>